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90"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2656D80-7A2A-4140-9211-539484D58025}" type="datetimeFigureOut">
              <a:rPr lang="en-US" smtClean="0"/>
              <a:t>12/19/2012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C3D08D7-12CC-4B93-A335-EE92AF7F423B}"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656D80-7A2A-4140-9211-539484D58025}"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3D08D7-12CC-4B93-A335-EE92AF7F423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656D80-7A2A-4140-9211-539484D58025}"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3D08D7-12CC-4B93-A335-EE92AF7F423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2656D80-7A2A-4140-9211-539484D58025}"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3D08D7-12CC-4B93-A335-EE92AF7F423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656D80-7A2A-4140-9211-539484D58025}"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3D08D7-12CC-4B93-A335-EE92AF7F423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2656D80-7A2A-4140-9211-539484D58025}" type="datetimeFigureOut">
              <a:rPr lang="en-US" smtClean="0"/>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3D08D7-12CC-4B93-A335-EE92AF7F423B}"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2656D80-7A2A-4140-9211-539484D58025}" type="datetimeFigureOut">
              <a:rPr lang="en-US" smtClean="0"/>
              <a:t>12/19/2012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3D08D7-12CC-4B93-A335-EE92AF7F423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656D80-7A2A-4140-9211-539484D58025}" type="datetimeFigureOut">
              <a:rPr lang="en-US" smtClean="0"/>
              <a:t>12/19/2012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3D08D7-12CC-4B93-A335-EE92AF7F423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656D80-7A2A-4140-9211-539484D58025}" type="datetimeFigureOut">
              <a:rPr lang="en-US" smtClean="0"/>
              <a:t>12/19/2012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3D08D7-12CC-4B93-A335-EE92AF7F423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2656D80-7A2A-4140-9211-539484D58025}" type="datetimeFigureOut">
              <a:rPr lang="en-US" smtClean="0"/>
              <a:t>12/19/2012</a:t>
            </a:fld>
            <a:endParaRPr lang="en-US"/>
          </a:p>
        </p:txBody>
      </p:sp>
      <p:sp>
        <p:nvSpPr>
          <p:cNvPr id="7" name="Slide Number Placeholder 6"/>
          <p:cNvSpPr>
            <a:spLocks noGrp="1"/>
          </p:cNvSpPr>
          <p:nvPr>
            <p:ph type="sldNum" sz="quarter" idx="12"/>
          </p:nvPr>
        </p:nvSpPr>
        <p:spPr/>
        <p:txBody>
          <a:bodyPr/>
          <a:lstStyle/>
          <a:p>
            <a:fld id="{7C3D08D7-12CC-4B93-A335-EE92AF7F423B}"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656D80-7A2A-4140-9211-539484D58025}" type="datetimeFigureOut">
              <a:rPr lang="en-US" smtClean="0"/>
              <a:t>12/19/2012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C3D08D7-12CC-4B93-A335-EE92AF7F423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2656D80-7A2A-4140-9211-539484D58025}" type="datetimeFigureOut">
              <a:rPr lang="en-US" smtClean="0"/>
              <a:t>12/19/2012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C3D08D7-12CC-4B93-A335-EE92AF7F423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3.4 Internet </a:t>
            </a:r>
            <a:endParaRPr lang="en-US" dirty="0"/>
          </a:p>
        </p:txBody>
      </p:sp>
      <p:sp>
        <p:nvSpPr>
          <p:cNvPr id="3" name="Subtitle 2"/>
          <p:cNvSpPr>
            <a:spLocks noGrp="1"/>
          </p:cNvSpPr>
          <p:nvPr>
            <p:ph type="subTitle" idx="1"/>
          </p:nvPr>
        </p:nvSpPr>
        <p:spPr/>
        <p:txBody>
          <a:bodyPr/>
          <a:lstStyle/>
          <a:p>
            <a:r>
              <a:rPr lang="en-US" dirty="0" smtClean="0"/>
              <a:t>Strand 3 </a:t>
            </a:r>
          </a:p>
          <a:p>
            <a:endParaRPr lang="en-US" dirty="0"/>
          </a:p>
          <a:p>
            <a:pPr algn="r"/>
            <a:r>
              <a:rPr lang="en-US" dirty="0" smtClean="0"/>
              <a:t>Sara Liquori </a:t>
            </a:r>
            <a:endParaRPr lang="en-US" dirty="0"/>
          </a:p>
        </p:txBody>
      </p:sp>
    </p:spTree>
    <p:extLst>
      <p:ext uri="{BB962C8B-B14F-4D97-AF65-F5344CB8AC3E}">
        <p14:creationId xmlns:p14="http://schemas.microsoft.com/office/powerpoint/2010/main" val="142345307"/>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3.4 Internet </a:t>
            </a:r>
            <a:endParaRPr lang="en-US" dirty="0"/>
          </a:p>
        </p:txBody>
      </p:sp>
      <p:sp>
        <p:nvSpPr>
          <p:cNvPr id="3" name="Content Placeholder 2"/>
          <p:cNvSpPr>
            <a:spLocks noGrp="1"/>
          </p:cNvSpPr>
          <p:nvPr>
            <p:ph idx="1"/>
          </p:nvPr>
        </p:nvSpPr>
        <p:spPr/>
        <p:txBody>
          <a:bodyPr/>
          <a:lstStyle/>
          <a:p>
            <a:r>
              <a:rPr lang="en-US" dirty="0"/>
              <a:t>A global computer network providing a variety of information and communication facilities, consisting of interconnected networks using standardized communication protocols</a:t>
            </a:r>
          </a:p>
          <a:p>
            <a:endParaRPr lang="en-US" dirty="0"/>
          </a:p>
        </p:txBody>
      </p:sp>
    </p:spTree>
    <p:extLst>
      <p:ext uri="{BB962C8B-B14F-4D97-AF65-F5344CB8AC3E}">
        <p14:creationId xmlns:p14="http://schemas.microsoft.com/office/powerpoint/2010/main" val="1697727100"/>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3.4 Internet </a:t>
            </a:r>
            <a:endParaRPr lang="en-US" dirty="0"/>
          </a:p>
        </p:txBody>
      </p:sp>
      <p:sp>
        <p:nvSpPr>
          <p:cNvPr id="3" name="Content Placeholder 2"/>
          <p:cNvSpPr>
            <a:spLocks noGrp="1"/>
          </p:cNvSpPr>
          <p:nvPr>
            <p:ph idx="1"/>
          </p:nvPr>
        </p:nvSpPr>
        <p:spPr/>
        <p:txBody>
          <a:bodyPr/>
          <a:lstStyle/>
          <a:p>
            <a:r>
              <a:rPr lang="en-US" dirty="0"/>
              <a:t>The internet gives people opportunities to explore a new world. They have the option to do research, online shop, and have the access to social networking cites. All of these things have their positives and negatives. </a:t>
            </a:r>
          </a:p>
        </p:txBody>
      </p:sp>
    </p:spTree>
    <p:extLst>
      <p:ext uri="{BB962C8B-B14F-4D97-AF65-F5344CB8AC3E}">
        <p14:creationId xmlns:p14="http://schemas.microsoft.com/office/powerpoint/2010/main" val="3625461952"/>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3.4 Internet </a:t>
            </a:r>
            <a:endParaRPr lang="en-US" dirty="0"/>
          </a:p>
        </p:txBody>
      </p:sp>
      <p:sp>
        <p:nvSpPr>
          <p:cNvPr id="3" name="Content Placeholder 2"/>
          <p:cNvSpPr>
            <a:spLocks noGrp="1"/>
          </p:cNvSpPr>
          <p:nvPr>
            <p:ph idx="1"/>
          </p:nvPr>
        </p:nvSpPr>
        <p:spPr/>
        <p:txBody>
          <a:bodyPr>
            <a:normAutofit fontScale="85000" lnSpcReduction="20000"/>
          </a:bodyPr>
          <a:lstStyle/>
          <a:p>
            <a:r>
              <a:rPr lang="en-US" dirty="0"/>
              <a:t>WWW</a:t>
            </a:r>
          </a:p>
          <a:p>
            <a:r>
              <a:rPr lang="en-US" dirty="0"/>
              <a:t>IP address </a:t>
            </a:r>
          </a:p>
          <a:p>
            <a:r>
              <a:rPr lang="en-US" dirty="0"/>
              <a:t>Browsers </a:t>
            </a:r>
          </a:p>
          <a:p>
            <a:r>
              <a:rPr lang="en-US" dirty="0"/>
              <a:t>Domain names</a:t>
            </a:r>
          </a:p>
          <a:p>
            <a:r>
              <a:rPr lang="en-US" dirty="0"/>
              <a:t>Hyperlinks</a:t>
            </a:r>
          </a:p>
          <a:p>
            <a:r>
              <a:rPr lang="en-US" dirty="0"/>
              <a:t>Bookmarks</a:t>
            </a:r>
          </a:p>
          <a:p>
            <a:r>
              <a:rPr lang="en-US" dirty="0"/>
              <a:t>Site management</a:t>
            </a:r>
          </a:p>
          <a:p>
            <a:r>
              <a:rPr lang="en-US" dirty="0"/>
              <a:t>Search engines</a:t>
            </a:r>
          </a:p>
          <a:p>
            <a:r>
              <a:rPr lang="en-US" dirty="0"/>
              <a:t>Email</a:t>
            </a:r>
          </a:p>
          <a:p>
            <a:r>
              <a:rPr lang="en-US" dirty="0"/>
              <a:t>Web databases </a:t>
            </a:r>
          </a:p>
          <a:p>
            <a:r>
              <a:rPr lang="en-US" dirty="0"/>
              <a:t>Online advertising </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985754"/>
            <a:ext cx="190182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7826" y="2895600"/>
            <a:ext cx="2646363"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5029200"/>
            <a:ext cx="1981200"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874756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3.4 Internet </a:t>
            </a:r>
            <a:endParaRPr lang="en-US" dirty="0"/>
          </a:p>
        </p:txBody>
      </p:sp>
      <p:sp>
        <p:nvSpPr>
          <p:cNvPr id="3" name="Content Placeholder 2"/>
          <p:cNvSpPr>
            <a:spLocks noGrp="1"/>
          </p:cNvSpPr>
          <p:nvPr>
            <p:ph idx="1"/>
          </p:nvPr>
        </p:nvSpPr>
        <p:spPr/>
        <p:txBody>
          <a:bodyPr/>
          <a:lstStyle/>
          <a:p>
            <a:r>
              <a:rPr lang="en-US" dirty="0" smtClean="0"/>
              <a:t>Positives </a:t>
            </a:r>
          </a:p>
          <a:p>
            <a:pPr lvl="1"/>
            <a:r>
              <a:rPr lang="en-US" dirty="0" smtClean="0"/>
              <a:t>Internet </a:t>
            </a:r>
            <a:r>
              <a:rPr lang="en-US" dirty="0"/>
              <a:t>gives schools the opportunity to let students research and explore every option they would need while working in school, it gives them the option to explore websites and find out what is a good site and white is not. </a:t>
            </a:r>
          </a:p>
          <a:p>
            <a:endParaRPr lang="en-US" dirty="0"/>
          </a:p>
        </p:txBody>
      </p:sp>
    </p:spTree>
    <p:extLst>
      <p:ext uri="{BB962C8B-B14F-4D97-AF65-F5344CB8AC3E}">
        <p14:creationId xmlns:p14="http://schemas.microsoft.com/office/powerpoint/2010/main" val="4093958402"/>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TotalTime>
  <Words>136</Words>
  <Application>Microsoft Office PowerPoint</Application>
  <PresentationFormat>On-screen Show (4:3)</PresentationFormat>
  <Paragraphs>23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Austin</vt:lpstr>
      <vt:lpstr>3.4 Internet </vt:lpstr>
      <vt:lpstr>3.4 Internet </vt:lpstr>
      <vt:lpstr>3.4 Internet </vt:lpstr>
      <vt:lpstr>3.4 Internet </vt:lpstr>
      <vt:lpstr>3.4 Internet </vt:lpstr>
    </vt:vector>
  </TitlesOfParts>
  <Company>Onslow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3.4 Internet </dc:title>
  <dc:creator>Maya Mangindin 11941465</dc:creator>
  <cp:lastModifiedBy>Maya Mangindin 11941465</cp:lastModifiedBy>
  <cp:revision>3</cp:revision>
  <dcterms:created xsi:type="dcterms:W3CDTF">2012-12-19T13:09:33Z</dcterms:created>
  <dcterms:modified xsi:type="dcterms:W3CDTF">2012-12-19T13:23:25Z</dcterms:modified>
</cp:coreProperties>
</file>